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B9E5-6A9A-478F-8E5A-89A619FB5D4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E0D-2280-4EBB-A1EF-FE97DA809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B9E5-6A9A-478F-8E5A-89A619FB5D4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E0D-2280-4EBB-A1EF-FE97DA809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B9E5-6A9A-478F-8E5A-89A619FB5D4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E0D-2280-4EBB-A1EF-FE97DA809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B9E5-6A9A-478F-8E5A-89A619FB5D4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E0D-2280-4EBB-A1EF-FE97DA809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B9E5-6A9A-478F-8E5A-89A619FB5D4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E0D-2280-4EBB-A1EF-FE97DA809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B9E5-6A9A-478F-8E5A-89A619FB5D4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E0D-2280-4EBB-A1EF-FE97DA809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B9E5-6A9A-478F-8E5A-89A619FB5D4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E0D-2280-4EBB-A1EF-FE97DA809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B9E5-6A9A-478F-8E5A-89A619FB5D4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E0D-2280-4EBB-A1EF-FE97DA809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B9E5-6A9A-478F-8E5A-89A619FB5D4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E0D-2280-4EBB-A1EF-FE97DA809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B9E5-6A9A-478F-8E5A-89A619FB5D4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E0D-2280-4EBB-A1EF-FE97DA809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B9E5-6A9A-478F-8E5A-89A619FB5D4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E0D-2280-4EBB-A1EF-FE97DA809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B9E5-6A9A-478F-8E5A-89A619FB5D4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9E0D-2280-4EBB-A1EF-FE97DA809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06808"/>
            <a:ext cx="7843838" cy="92869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КОНСУЛЬТАЦИЯ  ДЛЯ  РОДИТЕЛЕЙ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283478"/>
            <a:ext cx="5000659" cy="57150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ТОЧЕЧНЫЙ МАССАЖ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7410" name="Picture 2" descr="http://www.poteshki.com/images/massage/167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208198"/>
            <a:ext cx="3357586" cy="3238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	Точка 5				Точка </a:t>
            </a:r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16024"/>
            <a:ext cx="33575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3214710" cy="399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264" y="285728"/>
            <a:ext cx="8501122" cy="6286544"/>
          </a:xfrm>
        </p:spPr>
        <p:txBody>
          <a:bodyPr>
            <a:normAutofit fontScale="85000" lnSpcReduction="20000"/>
          </a:bodyPr>
          <a:lstStyle/>
          <a:p>
            <a:pPr marL="0" indent="4445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/>
              <a:t>Точка 7</a:t>
            </a:r>
            <a:r>
              <a:rPr lang="ru-RU" sz="3300" i="1" dirty="0" smtClean="0"/>
              <a:t> </a:t>
            </a:r>
            <a:r>
              <a:rPr lang="ru-RU" sz="3300" dirty="0" smtClean="0"/>
              <a:t>связана со слизистой оболочкой решетчатых образований полости носа и лобных пазух, а также с лобными отделами головного мозга. Массаж этой точки улучшает кровообращение слизистой оболочки верхних отделов полости носа, а также области глазного яблока и лобных отделов головного мозга.</a:t>
            </a:r>
          </a:p>
          <a:p>
            <a:pPr marL="0" indent="4445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/>
              <a:t>Массаж </a:t>
            </a:r>
            <a:r>
              <a:rPr lang="ru-RU" sz="3300" b="1" dirty="0" smtClean="0"/>
              <a:t>точки 8</a:t>
            </a:r>
            <a:r>
              <a:rPr lang="ru-RU" sz="3300" i="1" dirty="0" smtClean="0"/>
              <a:t> </a:t>
            </a:r>
            <a:r>
              <a:rPr lang="ru-RU" sz="3300" dirty="0" smtClean="0"/>
              <a:t>положительно воздействует на орган слуха и вестибулярный аппарат.</a:t>
            </a:r>
          </a:p>
          <a:p>
            <a:pPr marL="0" indent="4445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/>
              <a:t>Массаж </a:t>
            </a:r>
            <a:r>
              <a:rPr lang="ru-RU" sz="3300" b="1" dirty="0" smtClean="0"/>
              <a:t>точки 9</a:t>
            </a:r>
            <a:r>
              <a:rPr lang="ru-RU" sz="3300" i="1" dirty="0" smtClean="0"/>
              <a:t> </a:t>
            </a:r>
            <a:r>
              <a:rPr lang="ru-RU" sz="3300" dirty="0" smtClean="0"/>
              <a:t>нормализует многие функции организма, так как руки человека через шейные отделы спинного мозга и определенные области коры больших полушарий головного мозга связаны со всеми точками, о которых было рассказано.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86808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	Точка 7		  Точка 8		Точка 9					</a:t>
            </a:r>
            <a:endParaRPr lang="ru-RU" dirty="0"/>
          </a:p>
        </p:txBody>
      </p:sp>
      <p:pic>
        <p:nvPicPr>
          <p:cNvPr id="4" name="Рисунок 3" descr="C:\Documents and Settings\Irishka\Local Settings\Temporary Internet Files\Content.Word\Копия (2) точечный массаж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237" y="464742"/>
            <a:ext cx="3071834" cy="334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Irishka\Local Settings\Temporary Internet Files\Content.Word\Копия (2) точечный массаж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6708" y="1857364"/>
            <a:ext cx="2782132" cy="338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Irishka\Local Settings\Temporary Internet Files\Content.Word\Копия (2) точечный массаж 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28" y="4286256"/>
            <a:ext cx="1839738" cy="135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621510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Вот как рекомендуется проводить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точечный массаж по схеме </a:t>
            </a:r>
            <a:r>
              <a:rPr lang="ru-RU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Уманской</a:t>
            </a:r>
            <a:r>
              <a:rPr lang="ru-RU" sz="3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marL="0" indent="4445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dirty="0" smtClean="0"/>
              <a:t>…Утро, вы только что проснулись. Потрите сразу же ладонь о ладонь, чтобы как следует их разогреть. Потеплели руки, побежала по ним кровь – можно приступать к массажу.</a:t>
            </a:r>
          </a:p>
          <a:p>
            <a:pPr marL="0" indent="4445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dirty="0" smtClean="0"/>
              <a:t>Начинайте </a:t>
            </a:r>
            <a:r>
              <a:rPr lang="ru-RU" sz="3900" b="1" dirty="0" smtClean="0"/>
              <a:t>в соответствии с нумерацией точек – первая, вторая и так далее</a:t>
            </a:r>
            <a:r>
              <a:rPr lang="ru-RU" sz="3900" dirty="0" smtClean="0"/>
              <a:t>.</a:t>
            </a:r>
          </a:p>
          <a:p>
            <a:pPr marL="0" indent="4445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b="1" dirty="0" smtClean="0"/>
              <a:t>Кончиком указательного или среднего пальца надавите на участок кожи в зоне </a:t>
            </a:r>
            <a:r>
              <a:rPr lang="ru-RU" sz="3900" dirty="0" smtClean="0"/>
              <a:t>нужной точки до появления незначительной болезненности. Затем делайте девять вращательных движений по часовой стрелке и девять – против. Продолжительность воздействия на каждую точку – не менее 18–20 секунд. Интенсивность воздействия постепенно увеличивайте.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6072230"/>
          </a:xfrm>
        </p:spPr>
        <p:txBody>
          <a:bodyPr>
            <a:normAutofit fontScale="92500" lnSpcReduction="10000"/>
          </a:bodyPr>
          <a:lstStyle/>
          <a:p>
            <a:pPr marL="0" indent="4445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Симметричные зоны 3 и 4 массируют иначе:</a:t>
            </a:r>
            <a:r>
              <a:rPr lang="ru-RU" dirty="0" smtClean="0"/>
              <a:t> делают </a:t>
            </a:r>
            <a:r>
              <a:rPr lang="ru-RU" b="1" dirty="0" smtClean="0"/>
              <a:t>растирающие движения пальцами сверху вниз</a:t>
            </a:r>
            <a:r>
              <a:rPr lang="ru-RU" dirty="0" smtClean="0"/>
              <a:t>, от задней поверхности шеи к передней, одновременно двумя руками.</a:t>
            </a:r>
          </a:p>
          <a:p>
            <a:pPr marL="0" indent="4445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Заодно проделайте </a:t>
            </a:r>
            <a:r>
              <a:rPr lang="ru-RU" b="1" dirty="0" smtClean="0"/>
              <a:t>разогревающие движения по верхней части груди</a:t>
            </a:r>
            <a:r>
              <a:rPr lang="ru-RU" dirty="0" smtClean="0"/>
              <a:t>: ладонью правой руки от левого плеча к правой подмышке и левой – от правого плеча к левой подмышке. Другие симметричные зоны – точки шесть, семь и восемь – массируйте тоже одновременно обеими руками.</a:t>
            </a:r>
          </a:p>
          <a:p>
            <a:pPr marL="0" indent="4445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В общей сложности на  процедуру у вас уйдет не больше десяти минут.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143668"/>
          </a:xfrm>
        </p:spPr>
        <p:txBody>
          <a:bodyPr>
            <a:normAutofit/>
          </a:bodyPr>
          <a:lstStyle/>
          <a:p>
            <a:pPr marL="0" indent="444500">
              <a:spcBef>
                <a:spcPts val="0"/>
              </a:spcBef>
              <a:buNone/>
            </a:pPr>
            <a:r>
              <a:rPr lang="ru-RU" dirty="0" smtClean="0"/>
              <a:t>Если вы </a:t>
            </a:r>
            <a:r>
              <a:rPr lang="ru-RU" b="1" dirty="0" smtClean="0"/>
              <a:t>обнаружили у ребенка</a:t>
            </a:r>
            <a:r>
              <a:rPr lang="ru-RU" dirty="0" smtClean="0"/>
              <a:t>, которому Вы делаете массаж, точки с повышенной или резко пониженной </a:t>
            </a:r>
            <a:r>
              <a:rPr lang="ru-RU" b="1" dirty="0" smtClean="0"/>
              <a:t>болевой чувствительностью </a:t>
            </a:r>
            <a:r>
              <a:rPr lang="ru-RU" dirty="0" smtClean="0"/>
              <a:t>– это сигнал о </a:t>
            </a:r>
            <a:r>
              <a:rPr lang="ru-RU" b="1" dirty="0" smtClean="0"/>
              <a:t>неблагополучии в организме</a:t>
            </a:r>
            <a:r>
              <a:rPr lang="ru-RU" dirty="0" smtClean="0"/>
              <a:t>.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dirty="0" smtClean="0"/>
              <a:t>Например, если подобное проявилось при массаже точки 1 – возможны «поломки» в системе кроветворения, а также воспаления трахеи и бронхов; если в области второй зоны – у вас непорядок с иммунитетом, и так далее.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dirty="0" smtClean="0"/>
              <a:t>Значит, эти точки нужно дополнительно массировать через каждые сорок минут до полной нормализации чувствительности.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lnSpcReduction="10000"/>
          </a:bodyPr>
          <a:lstStyle/>
          <a:p>
            <a:pPr marL="0" indent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Лучше всего точечный массаж делать не только по утрам, но еще днем (если есть такая возможность) и вечером, то есть не реже чем через каждые пять-шесть часов. Утром для быстрой активизации организма нужно оказывать более сильное давление на кожу. Перед сном воздействие осуществляйте легкими, спокойными, неинтенсивными движениями, и хорошо бы в сочетании с дыхательной гимнастикой. Кстати, такой массаж в вечернее время прекрасно подготавливает  ко сну.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286544"/>
          </a:xfrm>
        </p:spPr>
        <p:txBody>
          <a:bodyPr>
            <a:normAutofit fontScale="92500" lnSpcReduction="10000"/>
          </a:bodyPr>
          <a:lstStyle/>
          <a:p>
            <a:pPr marL="0" indent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Очень важный совет: если, например, </a:t>
            </a:r>
            <a:r>
              <a:rPr lang="ru-RU" b="1" dirty="0" smtClean="0"/>
              <a:t>в семье есть больные гриппом</a:t>
            </a:r>
            <a:r>
              <a:rPr lang="ru-RU" dirty="0" smtClean="0"/>
              <a:t> или произошел случайный контакт с гриппозным больным на улице, в транспорте, в гостях, необходимо количество сеансов массажа увеличить – проводить их через каждые два-три часа. </a:t>
            </a:r>
          </a:p>
          <a:p>
            <a:pPr marL="0" indent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Это значительно </a:t>
            </a:r>
            <a:r>
              <a:rPr lang="ru-RU" b="1" dirty="0" smtClean="0"/>
              <a:t>повышает иммунитет,</a:t>
            </a:r>
            <a:r>
              <a:rPr lang="ru-RU" dirty="0" smtClean="0"/>
              <a:t> и, следовательно, намного меньше вероятность, что ваш ребенок заболеет.</a:t>
            </a:r>
          </a:p>
          <a:p>
            <a:pPr marL="0" indent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i="1" dirty="0" smtClean="0"/>
              <a:t>Точечный массаж противопоказан только тогда, когда в области зон массажа есть гнойничковые поражения кожи, а также родинки, бородавки, новообразования.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6143668"/>
          </a:xfrm>
        </p:spPr>
        <p:txBody>
          <a:bodyPr>
            <a:normAutofit lnSpcReduction="10000"/>
          </a:bodyPr>
          <a:lstStyle/>
          <a:p>
            <a:pPr marL="0" indent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Когда лет десять назад кандидат медицинских наук А.А. Уманская предложила свой метод проведения оздоровительного массажа для детей, среди ее коллег-врачей возникло немало споров о его эффективности.</a:t>
            </a:r>
          </a:p>
          <a:p>
            <a:pPr marL="0" indent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Многим этот метод показался слишком простым, не верилось, что, применяя его по </a:t>
            </a:r>
            <a:r>
              <a:rPr lang="ru-RU" b="1" dirty="0" smtClean="0"/>
              <a:t>несколько минут в день</a:t>
            </a:r>
            <a:r>
              <a:rPr lang="ru-RU" dirty="0" smtClean="0"/>
              <a:t>, можно существенно повысить </a:t>
            </a:r>
            <a:r>
              <a:rPr lang="ru-RU" b="1" dirty="0" smtClean="0"/>
              <a:t>устойчивость организма к холоду</a:t>
            </a:r>
            <a:r>
              <a:rPr lang="ru-RU" dirty="0" smtClean="0"/>
              <a:t>, сырости и прочим неблагоприятным факторам внешней среды, а также к </a:t>
            </a:r>
            <a:r>
              <a:rPr lang="ru-RU" b="1" dirty="0" smtClean="0"/>
              <a:t>вирусам и микробам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lnSpcReduction="10000"/>
          </a:bodyPr>
          <a:lstStyle/>
          <a:p>
            <a:pPr marL="0" indent="444500">
              <a:buNone/>
            </a:pPr>
            <a:r>
              <a:rPr lang="ru-RU" b="1" i="1" u="sng" dirty="0" smtClean="0"/>
              <a:t>Точечный массаж </a:t>
            </a:r>
            <a:r>
              <a:rPr lang="ru-RU" i="1" u="sng" dirty="0" smtClean="0"/>
              <a:t>– это воздействие на биологически активные точки, расположенные на коже человека</a:t>
            </a:r>
            <a:r>
              <a:rPr lang="ru-RU" i="1" dirty="0" smtClean="0"/>
              <a:t>. </a:t>
            </a:r>
            <a:r>
              <a:rPr lang="ru-RU" dirty="0" smtClean="0"/>
              <a:t>Как известно, кожа – своего рода «броня», защищающая внутренние органы. Под влиянием инфекции, из-за постоянно идущего размножения вирусов в слизистых оболочках дыхательных путей, </a:t>
            </a:r>
            <a:r>
              <a:rPr lang="ru-RU" dirty="0" err="1" smtClean="0"/>
              <a:t>лор-органов</a:t>
            </a:r>
            <a:r>
              <a:rPr lang="ru-RU" dirty="0" smtClean="0"/>
              <a:t> и пищеварительного тракта защитные свойства кожи нарушаются: она становится проницаемой в первую очередь для электромагнитных полей, в окружении которых мы живем.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5786478"/>
          </a:xfrm>
        </p:spPr>
        <p:txBody>
          <a:bodyPr>
            <a:normAutofit fontScale="92500" lnSpcReduction="10000"/>
          </a:bodyPr>
          <a:lstStyle/>
          <a:p>
            <a:pPr marL="0" indent="4445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В кожной «броне» возникает окно, нечто вроде озоновой дыры над Антарктидой, – и тогда в органах, связанных с этими «открытыми» кожными структурами, появляются болезненные изменения, но это теория…</a:t>
            </a:r>
          </a:p>
          <a:p>
            <a:pPr marL="0" indent="4445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Стимуляция </a:t>
            </a:r>
            <a:r>
              <a:rPr lang="ru-RU" b="1" dirty="0" smtClean="0"/>
              <a:t>активных точек</a:t>
            </a:r>
            <a:r>
              <a:rPr lang="ru-RU" dirty="0" smtClean="0"/>
              <a:t> кожи активизирует выработку в организме собственного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интерферона</a:t>
            </a:r>
            <a:r>
              <a:rPr lang="ru-RU" dirty="0" smtClean="0"/>
              <a:t>, который, как известно, является в медицине весьма эффективным противовирусным препаратом  и поддерживает адаптационные реакции организма </a:t>
            </a:r>
            <a:r>
              <a:rPr lang="ru-RU" dirty="0" err="1" smtClean="0"/>
              <a:t>в</a:t>
            </a:r>
            <a:r>
              <a:rPr lang="ru-RU" b="1" dirty="0" err="1" smtClean="0"/>
              <a:t>неблагоприятной</a:t>
            </a:r>
            <a:r>
              <a:rPr lang="ru-RU" b="1" dirty="0" smtClean="0"/>
              <a:t> экологической обстановке.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215106"/>
          </a:xfrm>
        </p:spPr>
        <p:txBody>
          <a:bodyPr>
            <a:normAutofit fontScale="70000" lnSpcReduction="20000"/>
          </a:bodyPr>
          <a:lstStyle/>
          <a:p>
            <a:pPr marL="0" indent="4445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/>
              <a:t>Все </a:t>
            </a:r>
            <a:r>
              <a:rPr lang="ru-RU" sz="4000" b="1" dirty="0" smtClean="0"/>
              <a:t>активные точки объединены в девять зон</a:t>
            </a:r>
            <a:r>
              <a:rPr lang="ru-RU" sz="4000" dirty="0" smtClean="0"/>
              <a:t>: основные (2–4, 6–8) сосредоточены в области лица и шеи, дополнительные (1, 5, 9) – сзади, у позвоночника, на передней поверхности грудной клетки и на руках.</a:t>
            </a:r>
          </a:p>
          <a:p>
            <a:pPr marL="0" indent="4445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/>
              <a:t>Точка 1</a:t>
            </a:r>
            <a:r>
              <a:rPr lang="ru-RU" sz="4000" dirty="0" smtClean="0"/>
              <a:t> связана со слизистой оболочкой трахеи, бронхов, а также с костным мозгом. При массаже этой точки уменьшается кашель, улучшается кроветворение.</a:t>
            </a:r>
          </a:p>
          <a:p>
            <a:pPr marL="0" indent="4445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/>
              <a:t>Точка 2</a:t>
            </a:r>
            <a:r>
              <a:rPr lang="ru-RU" sz="4000" i="1" dirty="0" smtClean="0"/>
              <a:t> </a:t>
            </a:r>
            <a:r>
              <a:rPr lang="ru-RU" sz="4000" dirty="0" smtClean="0"/>
              <a:t>связана со слизистой оболочкой нижних отделов глотки, гортани, а также с тимусом (вилочковой железой), регулирующим иммунные функции организма. Массаж этой точки повышает сопротивляемость инфекционным болезням.</a:t>
            </a:r>
          </a:p>
          <a:p>
            <a:pPr marL="0" indent="44450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85724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	Точка 1				Точка 2</a:t>
            </a:r>
            <a:endParaRPr lang="ru-RU" sz="40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92504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778" y="571480"/>
            <a:ext cx="3992775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490" y="714356"/>
            <a:ext cx="8229600" cy="5429288"/>
          </a:xfrm>
        </p:spPr>
        <p:txBody>
          <a:bodyPr>
            <a:normAutofit/>
          </a:bodyPr>
          <a:lstStyle/>
          <a:p>
            <a:pPr marL="0" indent="444500" fontAlgn="base">
              <a:spcBef>
                <a:spcPts val="0"/>
              </a:spcBef>
              <a:buNone/>
            </a:pPr>
            <a:r>
              <a:rPr lang="ru-RU" sz="3400" b="1" dirty="0" smtClean="0"/>
              <a:t>Точка 3</a:t>
            </a:r>
            <a:r>
              <a:rPr lang="ru-RU" sz="3400" i="1" dirty="0" smtClean="0"/>
              <a:t> </a:t>
            </a:r>
            <a:r>
              <a:rPr lang="ru-RU" sz="3400" dirty="0" smtClean="0"/>
              <a:t>связана с особыми образованиями, контролирующими химический состав крови и одновременно повышающими защитные свойства слизистой оболочки глотки и гортани.</a:t>
            </a:r>
          </a:p>
          <a:p>
            <a:pPr marL="0" indent="444500" fontAlgn="base">
              <a:spcBef>
                <a:spcPts val="0"/>
              </a:spcBef>
              <a:buNone/>
            </a:pPr>
            <a:r>
              <a:rPr lang="ru-RU" sz="3400" b="1" dirty="0" smtClean="0"/>
              <a:t>Точка 4</a:t>
            </a:r>
            <a:r>
              <a:rPr lang="ru-RU" sz="3400" i="1" dirty="0" smtClean="0"/>
              <a:t> </a:t>
            </a:r>
            <a:r>
              <a:rPr lang="ru-RU" sz="3400" dirty="0" smtClean="0"/>
              <a:t>связана со слизистой оболочкой задней стенки глотки, гортани и верхним шейным симпатическим нервным узлом. Массаж этой точки активизирует кровоснабжение головы, шеи, туловища.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785818"/>
          </a:xfrm>
        </p:spPr>
        <p:txBody>
          <a:bodyPr/>
          <a:lstStyle/>
          <a:p>
            <a:pPr algn="l"/>
            <a:r>
              <a:rPr lang="ru-RU" dirty="0" smtClean="0"/>
              <a:t>	Точка 3			   Точка 4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12" y="571479"/>
            <a:ext cx="3495421" cy="415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571479"/>
            <a:ext cx="3746712" cy="412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92500" lnSpcReduction="20000"/>
          </a:bodyPr>
          <a:lstStyle/>
          <a:p>
            <a:pPr marL="0" indent="4445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b="1" dirty="0" smtClean="0"/>
              <a:t>Точка 5</a:t>
            </a:r>
            <a:r>
              <a:rPr lang="ru-RU" sz="3500" i="1" dirty="0" smtClean="0"/>
              <a:t> </a:t>
            </a:r>
            <a:r>
              <a:rPr lang="ru-RU" sz="3500" dirty="0" smtClean="0"/>
              <a:t>расположена в области VII шейного и I грудного позвонков. Она связана со слизистой оболочкой трахеи, глотки, пищевода, а главное – с нижним шейным симпатическим нервным узлом. Массаж этой точки нормализует деятельность сосудов, сердца, бронхов, легких.</a:t>
            </a:r>
          </a:p>
          <a:p>
            <a:pPr marL="0" indent="4445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b="1" dirty="0" smtClean="0"/>
              <a:t>Точка 6</a:t>
            </a:r>
            <a:r>
              <a:rPr lang="ru-RU" sz="3500" i="1" dirty="0" smtClean="0"/>
              <a:t> </a:t>
            </a:r>
            <a:r>
              <a:rPr lang="ru-RU" sz="3500" dirty="0" smtClean="0"/>
              <a:t>связана с передней и средней долями гипофиза. Массаж этой точки улучшает кровоснабжение слизистой оболочки носа, гайморовых полостей, а главное – гипофиза. Дыхание через нос становится свободным, насморк проходит.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198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КОНСУЛЬТАЦИЯ  ДЛЯ  РОДИТЕЛЕЙ</vt:lpstr>
      <vt:lpstr>Слайд 2</vt:lpstr>
      <vt:lpstr>Слайд 3</vt:lpstr>
      <vt:lpstr>Слайд 4</vt:lpstr>
      <vt:lpstr>Слайд 5</vt:lpstr>
      <vt:lpstr> Точка 1    Точка 2</vt:lpstr>
      <vt:lpstr>Слайд 7</vt:lpstr>
      <vt:lpstr> Точка 3      Точка 4</vt:lpstr>
      <vt:lpstr>Слайд 9</vt:lpstr>
      <vt:lpstr> Точка 5    Точка 6</vt:lpstr>
      <vt:lpstr>Слайд 11</vt:lpstr>
      <vt:lpstr>      Точка 7    Точка 8  Точка 9     </vt:lpstr>
      <vt:lpstr>Слайд 13</vt:lpstr>
      <vt:lpstr>Слайд 14</vt:lpstr>
      <vt:lpstr>Слайд 15</vt:lpstr>
      <vt:lpstr>Слайд 16</vt:lpstr>
      <vt:lpstr>Слайд 17</vt:lpstr>
    </vt:vector>
  </TitlesOfParts>
  <Company>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Irishka</dc:creator>
  <cp:lastModifiedBy>Irishka</cp:lastModifiedBy>
  <cp:revision>21</cp:revision>
  <dcterms:created xsi:type="dcterms:W3CDTF">2011-06-29T09:29:29Z</dcterms:created>
  <dcterms:modified xsi:type="dcterms:W3CDTF">2011-07-02T19:24:40Z</dcterms:modified>
</cp:coreProperties>
</file>